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58" r:id="rId10"/>
    <p:sldId id="259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679"/>
  </p:normalViewPr>
  <p:slideViewPr>
    <p:cSldViewPr snapToGrid="0" snapToObjects="1">
      <p:cViewPr varScale="1">
        <p:scale>
          <a:sx n="124" d="100"/>
          <a:sy n="124" d="100"/>
        </p:scale>
        <p:origin x="2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CF93-9747-2146-AB40-02D919E74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1290F-9786-2649-8141-80650C34E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296B1-26D2-4C48-AD22-778F04E8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F232-7B4D-B447-8C6E-CB8CDFBD8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EBE351-248D-C94E-B9E4-37843E22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88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756C-4A1D-4343-A3D3-8B5173D26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4347BB-28CF-4942-AC50-68416B19CE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53C94-1709-C142-A7DC-7722658EA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1B970-AE5D-8145-BC48-88851086D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2C720-B766-2E4A-AC51-A27EDA42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1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FBE972-30AD-2A4C-94E6-224EB2E3B8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B1C4F-FC18-F44A-8670-4307C4ECF4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DEEF7-718C-E046-9F80-B149A2A87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BCF96E-7D40-B243-B3C7-027B2258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83BFA2-D501-2F45-985C-605E789F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3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47EB6-5C19-5345-B475-AE6291C4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71C99-2F20-A243-982C-79E3E0864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540B-3BF9-C64B-A426-E9B2905ED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4659F-7FD9-F44E-A5B5-DBCFD0E4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19EC7-0B25-F24B-982C-AFDD660BD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768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9D746-F2E5-694D-B635-D81515A37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C39DB-93E5-D44B-B6CF-048C30121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57DD9-9DDF-BB44-A994-628FD5EDA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14D4A-CE3E-A84D-82C7-27294B65A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2D613-FBA6-084F-9532-C48CE5D6B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782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23F4-2D08-E74D-9CB8-C18637B6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25AB3-BAE7-D64A-A3CC-961D5AC32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7753D-B976-7345-B848-6212FB9C5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B78F8-F503-E446-96F1-A05B74192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DE28D-3426-CF4A-ACAA-E1024FD3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E92897-8907-C64B-AE3E-84A9B23FB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4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152B-BD72-BD42-A5CD-F9275D07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362E7-FE38-094C-8CCB-D05F5C7FB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90A6D0-2BF3-CD48-BE4B-BFC1EB52C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572980-FAB2-1E4B-98FE-1B27C1580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143E3F-9779-E343-B087-2149860C1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87C9FE-F1CC-A148-8EFF-D7E9ADA7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43D953-0136-BA49-979E-63EE79221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CCEC58-3018-7D49-96A1-3FF376C68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885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87D33-7206-4641-8267-F7AD1CCA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7E3981-604D-C046-82B8-69B023D25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72027-E38F-6442-B17D-35D1BAA0D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D8F78-342E-654B-B9A4-295844A76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52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54F446-C263-834A-BD02-1AD769782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B66D3-A924-344C-8281-1D6EE1645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F41A9-46EC-D540-BD67-9CD61C34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43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8E24-E82A-E440-AE9B-CCE65658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F4D79-94EC-A143-8657-05EDA6727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2366D-B066-3246-902C-365ABC0F7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2A822-B99C-A646-A8DF-9A9AD9176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B264B-DA64-9344-A9B6-615BDAC7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76E2A-6479-1A45-B6E5-0025C1E83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589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6D9C-13A6-FA4E-8CB4-5F31C8A69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F8694C-A0FB-0846-98FC-622468A8E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1EDB5-69FC-6748-A0FE-17193BF97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11F1D-A22E-A64B-B65E-526C31A2E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620920-84FE-164F-9401-F0F18607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6CEF0-382F-5F42-8812-41C11D00C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72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DFF756-9FA3-364C-A072-7714DC8EC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3E92A6-DD8C-8D4A-96C3-19CECD0FD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D1543-B624-F242-A0D1-CB2089D6A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64F8C-C6CF-314E-92F7-DA281FE859E6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F4CC1-412C-6C45-98A9-BAA76CB47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C9A93-1684-BA43-A76E-31D7641D4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08026-199F-034E-B26B-DF9377C005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1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8B8FDAB9-9FDC-2A4E-AE7A-3FD699209D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0433" y="6030119"/>
            <a:ext cx="9144000" cy="1655762"/>
          </a:xfrm>
        </p:spPr>
        <p:txBody>
          <a:bodyPr/>
          <a:lstStyle/>
          <a:p>
            <a:r>
              <a:rPr lang="en-US" sz="3200" dirty="0" err="1"/>
              <a:t>Kundaje</a:t>
            </a:r>
            <a:r>
              <a:rPr lang="en-US" sz="3200" dirty="0"/>
              <a:t> Lab - Journal Club : June 2020</a:t>
            </a:r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C92BC7-1940-A940-82B4-E0F6343CB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03" r="3121" b="28989"/>
          <a:stretch/>
        </p:blipFill>
        <p:spPr>
          <a:xfrm>
            <a:off x="1797979" y="923390"/>
            <a:ext cx="7828908" cy="486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40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3A28F66-D4D2-BC4B-AF5D-6EB3BD950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0" y="0"/>
            <a:ext cx="3991312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FAA3E9-5EB4-5349-BF33-ECBAB8D43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655" y="113016"/>
            <a:ext cx="5805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40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319BCE-D9D3-FB44-AA2C-B54DDBB5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7" y="48802"/>
            <a:ext cx="6034386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55B513-ACD8-D044-937A-34DE98275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86" y="832207"/>
            <a:ext cx="6040063" cy="24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035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D4018AE-7FA3-1F45-901F-6948DFB53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98" y="0"/>
            <a:ext cx="6258393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024257-7C52-1843-BC8A-6017F2D6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616" y="1251526"/>
            <a:ext cx="3734486" cy="2064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F23766-C85F-BE47-B055-74728B1E5D56}"/>
              </a:ext>
            </a:extLst>
          </p:cNvPr>
          <p:cNvSpPr txBox="1"/>
          <p:nvPr/>
        </p:nvSpPr>
        <p:spPr>
          <a:xfrm>
            <a:off x="9344517" y="3685854"/>
            <a:ext cx="5099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gnomAD</a:t>
            </a:r>
            <a:r>
              <a:rPr lang="en-US" dirty="0"/>
              <a:t> browser</a:t>
            </a:r>
          </a:p>
        </p:txBody>
      </p:sp>
    </p:spTree>
    <p:extLst>
      <p:ext uri="{BB962C8B-B14F-4D97-AF65-F5344CB8AC3E}">
        <p14:creationId xmlns:p14="http://schemas.microsoft.com/office/powerpoint/2010/main" val="2459684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84B173-BBF0-B14B-9444-5A9C9E2D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428" y="0"/>
            <a:ext cx="57230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17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AE0BE46-D916-AA44-B386-C9C842FEC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22" y="0"/>
            <a:ext cx="7185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56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4BCE4D-309D-874C-B81F-194F55419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0" y="0"/>
            <a:ext cx="83727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58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317948-D821-A844-8B82-DA3D7144B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20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3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62EDC38-59D3-8C4A-AD48-2E8349060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589" y="365125"/>
            <a:ext cx="4646376" cy="6384996"/>
          </a:xfrm>
        </p:spPr>
      </p:pic>
    </p:spTree>
    <p:extLst>
      <p:ext uri="{BB962C8B-B14F-4D97-AF65-F5344CB8AC3E}">
        <p14:creationId xmlns:p14="http://schemas.microsoft.com/office/powerpoint/2010/main" val="2251530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34938B-00FD-5F44-A6F5-1370646D1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062" y="102742"/>
            <a:ext cx="3925814" cy="6755258"/>
          </a:xfrm>
        </p:spPr>
      </p:pic>
    </p:spTree>
    <p:extLst>
      <p:ext uri="{BB962C8B-B14F-4D97-AF65-F5344CB8AC3E}">
        <p14:creationId xmlns:p14="http://schemas.microsoft.com/office/powerpoint/2010/main" val="3832730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74AE73-70A0-524B-A564-C44BC4ED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61" y="269422"/>
            <a:ext cx="5012246" cy="68580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482B0D-C46A-2245-8CA3-D8F860BFC219}"/>
              </a:ext>
            </a:extLst>
          </p:cNvPr>
          <p:cNvSpPr/>
          <p:nvPr/>
        </p:nvSpPr>
        <p:spPr>
          <a:xfrm>
            <a:off x="554804" y="3893906"/>
            <a:ext cx="4623371" cy="2219218"/>
          </a:xfrm>
          <a:prstGeom prst="roundRect">
            <a:avLst/>
          </a:prstGeom>
          <a:solidFill>
            <a:schemeClr val="accent3">
              <a:alpha val="32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67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2862</TotalTime>
  <Words>10</Words>
  <Application>Microsoft Macintosh PowerPoint</Application>
  <PresentationFormat>Widescreen</PresentationFormat>
  <Paragraphs>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Abhimanyu Banerjee</dc:creator>
  <cp:lastModifiedBy>Abhimanyu Banerjee</cp:lastModifiedBy>
  <cp:revision>13</cp:revision>
  <dcterms:created xsi:type="dcterms:W3CDTF">2020-06-08T16:26:41Z</dcterms:created>
  <dcterms:modified xsi:type="dcterms:W3CDTF">2020-06-10T16:09:21Z</dcterms:modified>
</cp:coreProperties>
</file>